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39" autoAdjust="0"/>
    <p:restoredTop sz="94660"/>
  </p:normalViewPr>
  <p:slideViewPr>
    <p:cSldViewPr snapToGrid="0">
      <p:cViewPr varScale="1">
        <p:scale>
          <a:sx n="81" d="100"/>
          <a:sy n="81" d="100"/>
        </p:scale>
        <p:origin x="60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4665-6C55-4421-218F-470F0BCA16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22B85A1-C9D6-BB54-BC34-B291D753B0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53D9D95-D1B6-6F87-DEA9-D2DBF82EC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46D1A-4CE1-471E-8CE7-817975E9FC63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30182B0-F8BA-1027-DA05-6D999A230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AEC4566-7351-E7E6-2DBB-E169AD6EE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E8D65-8375-4784-AB45-E5D7032AC8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1432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7BDAF1F-9662-6C1B-600F-B7130281AE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BAF1E06-79C9-9CD3-6EA5-34C6C9F749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53063A1-13A2-975D-A0E1-2DC47CB14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46D1A-4CE1-471E-8CE7-817975E9FC63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ED3A980-8B75-069C-2C98-CEDDAB9B6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6E32F9F-95A6-A5D2-8E5F-8156F48E7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E8D65-8375-4784-AB45-E5D7032AC8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8136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E3A00C6-FB11-DBF3-39CE-76E159FC3A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870516F-4023-79DA-2E6D-74578CFB2B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B783682-2145-8DB5-C8FE-F4D0D3919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46D1A-4CE1-471E-8CE7-817975E9FC63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7376348-882A-5964-A33B-EAE012B50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85FA5FE-BD94-7DC7-4D60-DD817DD94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E8D65-8375-4784-AB45-E5D7032AC8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8689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2E46CAF-A32B-4F3A-48DC-350927CD1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2B43F9E-CEAF-4B05-ADDA-2935E9671F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FD959A9-B4AD-F00E-F494-0DDBFB076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46D1A-4CE1-471E-8CE7-817975E9FC63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168755F-7582-1422-5093-C80F2FCC3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B6D968D-7EDA-BB75-1028-10C7BFA19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E8D65-8375-4784-AB45-E5D7032AC8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7147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7E760A-1BEB-D0E1-4C47-95AEFD2F6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4A7BCCA-CBBB-8E11-2110-49A4253985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29437AE-923A-F2D6-A82C-C75E31521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46D1A-4CE1-471E-8CE7-817975E9FC63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666753C-CC08-8377-16A2-F6DBD64BF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853D83E-AAD6-AD06-2F96-3DF2A3FE8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E8D65-8375-4784-AB45-E5D7032AC8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3689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3F63B13-283D-BF11-D0DD-D934629BD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B3F5871-2E98-B3B2-0B65-B15042D28E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2241961-5BD9-B6F1-5D45-2F3FC3F675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4644C1C-4273-A782-6AE0-0D7D17691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46D1A-4CE1-471E-8CE7-817975E9FC63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BB3A891-86D4-D2CE-081B-ED73C37D8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A043CE2-8A95-402F-45A2-4F4CBD987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E8D65-8375-4784-AB45-E5D7032AC8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0736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27AC55A-ACCA-0118-DD89-EAA68BFB7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03E5703-B110-8A2D-59E6-09F3C144B4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C72548C-0883-B259-E5F6-AC02E01CE2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429595A-6359-833F-B303-4FB7E77191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3BD054A-EFB0-FEE8-0B35-159DAD6A83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B12FD9F-18A2-DF7C-409E-511992F67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46D1A-4CE1-471E-8CE7-817975E9FC63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FF567F1-3AC8-5AEF-1DED-D3F611299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79BE764-85B9-46C6-8683-F7DF6F297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E8D65-8375-4784-AB45-E5D7032AC8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435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135381C-0155-134F-2C3B-F5AE4F13C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A65D423-72D1-DF90-9BB5-DA99DE2C1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46D1A-4CE1-471E-8CE7-817975E9FC63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740E4FF-7E0F-4059-5F5E-74719641A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042CB41-F34D-CB3C-4797-CFAD1AA6E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E8D65-8375-4784-AB45-E5D7032AC8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5384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521071C-18D8-BEAB-A65D-8D118FB0D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46D1A-4CE1-471E-8CE7-817975E9FC63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89A1886-CC11-D785-F218-BB8855CFB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B8071C1-8348-9F20-F81C-98B889676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E8D65-8375-4784-AB45-E5D7032AC8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1944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4D01B5-0A7E-D663-6E37-2FD04DED2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ED95D17-1C7C-422C-4274-E2D822003A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7282755-3CD4-C32E-695A-819E67A828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BEE9150-9127-9B3C-2C4C-94ED7D7C4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46D1A-4CE1-471E-8CE7-817975E9FC63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F8685F2-4CA5-1F12-3427-44EA51E51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A6E3382-1C9D-3A59-38CA-97431F2BD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E8D65-8375-4784-AB45-E5D7032AC8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2148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0E1A53-40F6-C167-6F19-84B82CEF4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1DD531F-FE43-F724-4E0B-4BADA4685B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A19CA09-89F7-1F74-8775-FF81A6D6F9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25162AA-F101-0E2F-0587-F9152A27F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46D1A-4CE1-471E-8CE7-817975E9FC63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5920A3A-BCB1-B925-8300-9D11EFC76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E2B9F8B-D2FC-C9C6-E7F6-74C5AB956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E8D65-8375-4784-AB45-E5D7032AC8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4925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92C486FB-E708-3B18-37A1-833B15C97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733F9A2-2FD9-8A42-5593-1DC429B29D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78F6F6-A336-124B-6F79-0A1B101051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646D1A-4CE1-471E-8CE7-817975E9FC63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B3E0A96-6CA8-467C-E943-E37E59A599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94D62BE-3CD8-DA37-C2FD-DC599E0035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74E8D65-8375-4784-AB45-E5D7032AC8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5651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5F06CEE-86D4-D6D0-1C4E-97ECAB1542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8635" y="703811"/>
            <a:ext cx="9911255" cy="2725189"/>
          </a:xfrm>
          <a:ln w="28575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zh-CN" altLang="en-US" sz="4000" b="1" i="0" dirty="0">
                <a:solidFill>
                  <a:srgbClr val="343435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</a:t>
            </a:r>
            <a:r>
              <a:rPr lang="en-US" altLang="zh-CN" sz="4000" b="1" dirty="0">
                <a:solidFill>
                  <a:srgbClr val="343435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lang="zh-CN" altLang="en-US" sz="4000" b="1" i="0" dirty="0">
                <a:solidFill>
                  <a:srgbClr val="343435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回日本</a:t>
            </a:r>
            <a:r>
              <a:rPr lang="ja-JP" altLang="en-US" sz="4000" b="1" i="0" dirty="0">
                <a:solidFill>
                  <a:srgbClr val="343435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疾患幹細胞学会</a:t>
            </a:r>
            <a:r>
              <a:rPr lang="zh-CN" altLang="en-US" sz="4000" b="1" i="0" dirty="0">
                <a:solidFill>
                  <a:srgbClr val="343435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学術集会</a:t>
            </a:r>
            <a:br>
              <a:rPr lang="en-US" altLang="zh-CN" sz="4000" b="1" i="0" dirty="0">
                <a:solidFill>
                  <a:srgbClr val="343435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en-US" altLang="ja-JP" sz="4000" b="1" i="0" dirty="0">
                <a:solidFill>
                  <a:srgbClr val="343435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COI</a:t>
            </a:r>
            <a:r>
              <a:rPr lang="ja-JP" altLang="en-US" sz="4000" b="1" i="0" dirty="0">
                <a:solidFill>
                  <a:srgbClr val="343435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の開示</a:t>
            </a:r>
            <a:br>
              <a:rPr lang="en-US" altLang="ja-JP" sz="4000" b="1" i="0" dirty="0">
                <a:solidFill>
                  <a:srgbClr val="343435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br>
              <a:rPr lang="en-US" altLang="ja-JP" sz="4000" b="1" i="0" dirty="0">
                <a:solidFill>
                  <a:srgbClr val="343435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sz="4000" b="1" i="0" dirty="0">
                <a:solidFill>
                  <a:srgbClr val="343435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筆頭演者名：</a:t>
            </a:r>
            <a:r>
              <a:rPr lang="ja-JP" altLang="en-US" sz="4000" b="1" i="0" dirty="0">
                <a:solidFill>
                  <a:srgbClr val="0000FF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お名前</a:t>
            </a:r>
            <a:br>
              <a:rPr lang="en-US" altLang="ja-JP" sz="4000" b="1" i="0" dirty="0">
                <a:solidFill>
                  <a:srgbClr val="0000FF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sz="4000" b="1" i="0" dirty="0">
                <a:solidFill>
                  <a:srgbClr val="0000FF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（共同演者：お名前）</a:t>
            </a:r>
            <a:endParaRPr kumimoji="1" lang="ja-JP" altLang="en-US" sz="4000" dirty="0">
              <a:solidFill>
                <a:srgbClr val="0000FF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5DB4D92A-4CC1-2609-3035-D61F1CF9CBCD}"/>
              </a:ext>
            </a:extLst>
          </p:cNvPr>
          <p:cNvSpPr txBox="1">
            <a:spLocks/>
          </p:cNvSpPr>
          <p:nvPr/>
        </p:nvSpPr>
        <p:spPr>
          <a:xfrm>
            <a:off x="713685" y="3725654"/>
            <a:ext cx="10764630" cy="1426779"/>
          </a:xfrm>
          <a:prstGeom prst="rect">
            <a:avLst/>
          </a:prstGeom>
          <a:ln w="28575">
            <a:noFill/>
          </a:ln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4000" b="1" dirty="0">
                <a:solidFill>
                  <a:srgbClr val="343435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演題発表に関連し、筆頭演者</a:t>
            </a:r>
            <a:r>
              <a:rPr lang="ja-JP" altLang="en-US" sz="400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（および共同演者）</a:t>
            </a:r>
            <a:r>
              <a:rPr lang="ja-JP" altLang="en-US" sz="4000" b="1" dirty="0">
                <a:solidFill>
                  <a:srgbClr val="343435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に</a:t>
            </a:r>
            <a:endParaRPr lang="en-US" altLang="ja-JP" sz="4000" b="1" dirty="0">
              <a:solidFill>
                <a:srgbClr val="343435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4000" b="1" dirty="0">
                <a:solidFill>
                  <a:srgbClr val="343435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開示すべき</a:t>
            </a:r>
            <a:r>
              <a:rPr lang="en-US" altLang="ja-JP" sz="4000" b="1" dirty="0">
                <a:solidFill>
                  <a:srgbClr val="343435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COI</a:t>
            </a:r>
            <a:r>
              <a:rPr lang="ja-JP" altLang="en-US" sz="4000" b="1" dirty="0">
                <a:solidFill>
                  <a:srgbClr val="343435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はありません。</a:t>
            </a:r>
            <a:endParaRPr lang="ja-JP" altLang="en-US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92827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BF0A6F-94E5-D963-FB61-AB196ADB31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9A2FB1-B54F-41E2-BEBB-75DFE70AB0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3990" y="114252"/>
            <a:ext cx="9911255" cy="2472119"/>
          </a:xfrm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zh-CN" altLang="en-US" sz="3200" b="1" i="0" dirty="0">
                <a:solidFill>
                  <a:srgbClr val="343435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</a:t>
            </a:r>
            <a:r>
              <a:rPr lang="en-US" altLang="zh-CN" sz="3200" b="1" i="0" dirty="0">
                <a:solidFill>
                  <a:srgbClr val="343435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lang="zh-CN" altLang="en-US" sz="3200" b="1" i="0" dirty="0">
                <a:solidFill>
                  <a:srgbClr val="343435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回日本疾患幹細胞学会学術集会</a:t>
            </a:r>
            <a:br>
              <a:rPr lang="en-US" altLang="zh-CN" sz="3200" b="1" i="0" dirty="0">
                <a:solidFill>
                  <a:srgbClr val="343435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en-US" altLang="ja-JP" sz="3200" b="1" i="0" dirty="0">
                <a:solidFill>
                  <a:srgbClr val="343435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COI</a:t>
            </a:r>
            <a:r>
              <a:rPr lang="ja-JP" altLang="en-US" sz="3200" b="1" i="0" dirty="0">
                <a:solidFill>
                  <a:srgbClr val="343435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の開示</a:t>
            </a:r>
            <a:br>
              <a:rPr lang="en-US" altLang="ja-JP" sz="3200" b="1" i="0" dirty="0">
                <a:solidFill>
                  <a:srgbClr val="343435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br>
              <a:rPr lang="en-US" altLang="ja-JP" sz="3200" b="1" i="0" dirty="0">
                <a:solidFill>
                  <a:srgbClr val="343435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sz="3200" b="1" i="0" dirty="0">
                <a:solidFill>
                  <a:srgbClr val="343435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筆頭演者名：</a:t>
            </a:r>
            <a:r>
              <a:rPr lang="ja-JP" altLang="en-US" sz="3200" b="1" i="0" dirty="0">
                <a:solidFill>
                  <a:srgbClr val="0000FF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お名前</a:t>
            </a:r>
            <a:br>
              <a:rPr lang="en-US" altLang="ja-JP" sz="3200" b="1" i="0" dirty="0">
                <a:solidFill>
                  <a:srgbClr val="0000FF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sz="3200" b="1" i="0" dirty="0">
                <a:solidFill>
                  <a:srgbClr val="0000FF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（共同演者：お名前）</a:t>
            </a:r>
            <a:endParaRPr kumimoji="1" lang="ja-JP" altLang="en-US" sz="3200" dirty="0">
              <a:solidFill>
                <a:srgbClr val="0000FF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081BC263-F803-AD42-882B-4234EC52177D}"/>
              </a:ext>
            </a:extLst>
          </p:cNvPr>
          <p:cNvSpPr txBox="1">
            <a:spLocks/>
          </p:cNvSpPr>
          <p:nvPr/>
        </p:nvSpPr>
        <p:spPr>
          <a:xfrm>
            <a:off x="330539" y="2278123"/>
            <a:ext cx="11234057" cy="1426779"/>
          </a:xfrm>
          <a:prstGeom prst="rect">
            <a:avLst/>
          </a:prstGeom>
          <a:ln w="28575">
            <a:noFill/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200" b="1" dirty="0">
                <a:solidFill>
                  <a:srgbClr val="343435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本演題に関連して、筆頭演者</a:t>
            </a:r>
            <a:r>
              <a:rPr lang="ja-JP" altLang="en-US" sz="320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（および共同演者）</a:t>
            </a:r>
            <a:r>
              <a:rPr lang="ja-JP" altLang="en-US" sz="3200" b="1" dirty="0">
                <a:solidFill>
                  <a:srgbClr val="343435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の開示すべき</a:t>
            </a:r>
            <a:r>
              <a:rPr lang="en-US" altLang="ja-JP" sz="3200" b="1" dirty="0">
                <a:solidFill>
                  <a:srgbClr val="343435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COI</a:t>
            </a:r>
            <a:r>
              <a:rPr lang="ja-JP" altLang="en-US" sz="3200" b="1" dirty="0">
                <a:solidFill>
                  <a:srgbClr val="343435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は下記の通りです。</a:t>
            </a:r>
            <a:endParaRPr lang="ja-JP" altLang="en-US" sz="3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3484E505-0356-DC70-AA37-E72834C673F5}"/>
              </a:ext>
            </a:extLst>
          </p:cNvPr>
          <p:cNvSpPr txBox="1">
            <a:spLocks/>
          </p:cNvSpPr>
          <p:nvPr/>
        </p:nvSpPr>
        <p:spPr>
          <a:xfrm>
            <a:off x="627404" y="3331522"/>
            <a:ext cx="12192000" cy="3526478"/>
          </a:xfrm>
          <a:prstGeom prst="rect">
            <a:avLst/>
          </a:prstGeom>
          <a:ln w="28575">
            <a:noFill/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eaLnBrk="1" hangingPunct="1">
              <a:defRPr/>
            </a:pPr>
            <a:r>
              <a:rPr lang="en-US" altLang="ja-JP" sz="2400" dirty="0">
                <a:latin typeface="ＭＳ Ｐゴシック" pitchFamily="50" charset="-128"/>
                <a:ea typeface="ＭＳ Ｐゴシック" pitchFamily="50" charset="-128"/>
              </a:rPr>
              <a:t>①○○</a:t>
            </a:r>
            <a:r>
              <a:rPr lang="ja-JP" altLang="en-US" sz="2400" dirty="0">
                <a:latin typeface="ＭＳ Ｐゴシック" pitchFamily="50" charset="-128"/>
                <a:ea typeface="ＭＳ Ｐゴシック" pitchFamily="50" charset="-128"/>
              </a:rPr>
              <a:t>株式会社より本日より</a:t>
            </a:r>
            <a:r>
              <a:rPr lang="en-US" altLang="ja-JP" sz="2400" dirty="0">
                <a:latin typeface="ＭＳ Ｐゴシック" pitchFamily="50" charset="-128"/>
                <a:ea typeface="ＭＳ Ｐゴシック" pitchFamily="50" charset="-128"/>
              </a:rPr>
              <a:t>1</a:t>
            </a:r>
            <a:r>
              <a:rPr lang="ja-JP" altLang="en-US" sz="2400" dirty="0">
                <a:latin typeface="ＭＳ Ｐゴシック" pitchFamily="50" charset="-128"/>
                <a:ea typeface="ＭＳ Ｐゴシック" pitchFamily="50" charset="-128"/>
              </a:rPr>
              <a:t>年以内に顧問料を受理しています。</a:t>
            </a:r>
            <a:endParaRPr lang="en-US" altLang="ja-JP" sz="2400" dirty="0">
              <a:latin typeface="ＭＳ Ｐゴシック" pitchFamily="50" charset="-128"/>
              <a:ea typeface="ＭＳ Ｐゴシック" pitchFamily="50" charset="-128"/>
            </a:endParaRPr>
          </a:p>
          <a:p>
            <a:pPr algn="l" eaLnBrk="1" hangingPunct="1">
              <a:defRPr/>
            </a:pPr>
            <a:r>
              <a:rPr lang="en-US" altLang="ja-JP" sz="2400" dirty="0">
                <a:latin typeface="ＭＳ Ｐゴシック" pitchFamily="50" charset="-128"/>
                <a:ea typeface="ＭＳ Ｐゴシック" pitchFamily="50" charset="-128"/>
              </a:rPr>
              <a:t>②○○</a:t>
            </a:r>
            <a:r>
              <a:rPr lang="ja-JP" altLang="en-US" sz="2400" dirty="0">
                <a:latin typeface="ＭＳ Ｐゴシック" pitchFamily="50" charset="-128"/>
                <a:ea typeface="ＭＳ Ｐゴシック" pitchFamily="50" charset="-128"/>
              </a:rPr>
              <a:t>株式会社の株を保有しています。</a:t>
            </a:r>
            <a:r>
              <a:rPr lang="en-US" altLang="ja-JP" sz="2400" dirty="0">
                <a:latin typeface="ＭＳ Ｐゴシック" pitchFamily="50" charset="-128"/>
                <a:ea typeface="ＭＳ Ｐゴシック" pitchFamily="50" charset="-128"/>
              </a:rPr>
              <a:t>		</a:t>
            </a:r>
            <a:r>
              <a:rPr lang="ja-JP" altLang="en-US" sz="2400" dirty="0">
                <a:latin typeface="ＭＳ Ｐゴシック" pitchFamily="50" charset="-128"/>
                <a:ea typeface="ＭＳ Ｐゴシック" pitchFamily="50" charset="-128"/>
              </a:rPr>
              <a:t>　　　　　　　　</a:t>
            </a:r>
            <a:endParaRPr lang="en-US" altLang="ja-JP" sz="2400" dirty="0">
              <a:latin typeface="ＭＳ Ｐゴシック" pitchFamily="50" charset="-128"/>
              <a:ea typeface="ＭＳ Ｐゴシック" pitchFamily="50" charset="-128"/>
            </a:endParaRPr>
          </a:p>
          <a:p>
            <a:pPr algn="l" eaLnBrk="1" hangingPunct="1">
              <a:defRPr/>
            </a:pPr>
            <a:r>
              <a:rPr lang="en-US" altLang="ja-JP" sz="2400" dirty="0">
                <a:latin typeface="ＭＳ Ｐゴシック" pitchFamily="50" charset="-128"/>
                <a:ea typeface="ＭＳ Ｐゴシック" pitchFamily="50" charset="-128"/>
              </a:rPr>
              <a:t>③○○</a:t>
            </a:r>
            <a:r>
              <a:rPr lang="ja-JP" altLang="en-US" sz="2400" dirty="0">
                <a:latin typeface="ＭＳ Ｐゴシック" pitchFamily="50" charset="-128"/>
                <a:ea typeface="ＭＳ Ｐゴシック" pitchFamily="50" charset="-128"/>
              </a:rPr>
              <a:t>株式会社より本日より</a:t>
            </a:r>
            <a:r>
              <a:rPr lang="en-US" altLang="ja-JP" sz="2400" dirty="0">
                <a:latin typeface="ＭＳ Ｐゴシック" pitchFamily="50" charset="-128"/>
                <a:ea typeface="ＭＳ Ｐゴシック" pitchFamily="50" charset="-128"/>
              </a:rPr>
              <a:t>1</a:t>
            </a:r>
            <a:r>
              <a:rPr lang="ja-JP" altLang="en-US" sz="2400" dirty="0">
                <a:latin typeface="ＭＳ Ｐゴシック" pitchFamily="50" charset="-128"/>
                <a:ea typeface="ＭＳ Ｐゴシック" pitchFamily="50" charset="-128"/>
              </a:rPr>
              <a:t>年以内に特許使用料を受理しています。</a:t>
            </a:r>
            <a:endParaRPr lang="en-US" altLang="ja-JP" sz="2400" dirty="0">
              <a:latin typeface="ＭＳ Ｐゴシック" pitchFamily="50" charset="-128"/>
              <a:ea typeface="ＭＳ Ｐゴシック" pitchFamily="50" charset="-128"/>
            </a:endParaRPr>
          </a:p>
          <a:p>
            <a:pPr algn="l" eaLnBrk="1" hangingPunct="1">
              <a:defRPr/>
            </a:pPr>
            <a:r>
              <a:rPr lang="en-US" altLang="ja-JP" sz="2400" dirty="0">
                <a:latin typeface="ＭＳ Ｐゴシック" pitchFamily="50" charset="-128"/>
                <a:ea typeface="ＭＳ Ｐゴシック" pitchFamily="50" charset="-128"/>
              </a:rPr>
              <a:t>④○○</a:t>
            </a:r>
            <a:r>
              <a:rPr lang="ja-JP" altLang="en-US" sz="2400" dirty="0">
                <a:latin typeface="ＭＳ Ｐゴシック" pitchFamily="50" charset="-128"/>
                <a:ea typeface="ＭＳ Ｐゴシック" pitchFamily="50" charset="-128"/>
              </a:rPr>
              <a:t>株式会社より本日より</a:t>
            </a:r>
            <a:r>
              <a:rPr lang="en-US" altLang="ja-JP" sz="2400" dirty="0">
                <a:latin typeface="ＭＳ Ｐゴシック" pitchFamily="50" charset="-128"/>
                <a:ea typeface="ＭＳ Ｐゴシック" pitchFamily="50" charset="-128"/>
              </a:rPr>
              <a:t>1</a:t>
            </a:r>
            <a:r>
              <a:rPr lang="ja-JP" altLang="en-US" sz="2400" dirty="0">
                <a:latin typeface="ＭＳ Ｐゴシック" pitchFamily="50" charset="-128"/>
                <a:ea typeface="ＭＳ Ｐゴシック" pitchFamily="50" charset="-128"/>
              </a:rPr>
              <a:t>年以内に講演料を受理しています。　</a:t>
            </a:r>
            <a:r>
              <a:rPr lang="en-US" altLang="ja-JP" sz="2400" dirty="0">
                <a:latin typeface="ＭＳ Ｐゴシック" pitchFamily="50" charset="-128"/>
                <a:ea typeface="ＭＳ Ｐゴシック" pitchFamily="50" charset="-128"/>
              </a:rPr>
              <a:t>	</a:t>
            </a:r>
            <a:r>
              <a:rPr lang="ja-JP" altLang="en-US" sz="2400" dirty="0">
                <a:latin typeface="ＭＳ Ｐゴシック" pitchFamily="50" charset="-128"/>
                <a:ea typeface="ＭＳ Ｐゴシック" pitchFamily="50" charset="-128"/>
              </a:rPr>
              <a:t>　　　</a:t>
            </a:r>
            <a:endParaRPr lang="en-US" altLang="ja-JP" sz="2400" dirty="0">
              <a:latin typeface="ＭＳ Ｐゴシック" pitchFamily="50" charset="-128"/>
              <a:ea typeface="ＭＳ Ｐゴシック" pitchFamily="50" charset="-128"/>
            </a:endParaRPr>
          </a:p>
          <a:p>
            <a:pPr algn="l" eaLnBrk="1" hangingPunct="1">
              <a:defRPr/>
            </a:pPr>
            <a:r>
              <a:rPr lang="en-US" altLang="ja-JP" sz="2400" dirty="0">
                <a:latin typeface="ＭＳ Ｐゴシック" pitchFamily="50" charset="-128"/>
                <a:ea typeface="ＭＳ Ｐゴシック" pitchFamily="50" charset="-128"/>
              </a:rPr>
              <a:t>⑤○○</a:t>
            </a:r>
            <a:r>
              <a:rPr lang="ja-JP" altLang="en-US" sz="2400" dirty="0">
                <a:latin typeface="ＭＳ Ｐゴシック" pitchFamily="50" charset="-128"/>
                <a:ea typeface="ＭＳ Ｐゴシック" pitchFamily="50" charset="-128"/>
              </a:rPr>
              <a:t>株式会社より本日より</a:t>
            </a:r>
            <a:r>
              <a:rPr lang="en-US" altLang="ja-JP" sz="2400" dirty="0">
                <a:latin typeface="ＭＳ Ｐゴシック" pitchFamily="50" charset="-128"/>
                <a:ea typeface="ＭＳ Ｐゴシック" pitchFamily="50" charset="-128"/>
              </a:rPr>
              <a:t>1</a:t>
            </a:r>
            <a:r>
              <a:rPr lang="ja-JP" altLang="en-US" sz="2400" dirty="0">
                <a:latin typeface="ＭＳ Ｐゴシック" pitchFamily="50" charset="-128"/>
                <a:ea typeface="ＭＳ Ｐゴシック" pitchFamily="50" charset="-128"/>
              </a:rPr>
              <a:t>年以内に原稿料を受理しています。</a:t>
            </a:r>
            <a:endParaRPr lang="en-US" altLang="ja-JP" sz="2400" dirty="0">
              <a:latin typeface="ＭＳ Ｐゴシック" pitchFamily="50" charset="-128"/>
              <a:ea typeface="ＭＳ Ｐゴシック" pitchFamily="50" charset="-128"/>
            </a:endParaRPr>
          </a:p>
          <a:p>
            <a:pPr algn="l" eaLnBrk="1" hangingPunct="1">
              <a:defRPr/>
            </a:pPr>
            <a:r>
              <a:rPr lang="en-US" altLang="ja-JP" sz="2400" dirty="0">
                <a:latin typeface="ＭＳ Ｐゴシック" pitchFamily="50" charset="-128"/>
                <a:ea typeface="ＭＳ Ｐゴシック" pitchFamily="50" charset="-128"/>
              </a:rPr>
              <a:t>⑥○○</a:t>
            </a:r>
            <a:r>
              <a:rPr lang="ja-JP" altLang="en-US" sz="2400" dirty="0">
                <a:latin typeface="ＭＳ Ｐゴシック" pitchFamily="50" charset="-128"/>
                <a:ea typeface="ＭＳ Ｐゴシック" pitchFamily="50" charset="-128"/>
              </a:rPr>
              <a:t>株式会社より本日より</a:t>
            </a:r>
            <a:r>
              <a:rPr lang="en-US" altLang="ja-JP" sz="2400" dirty="0">
                <a:latin typeface="ＭＳ Ｐゴシック" pitchFamily="50" charset="-128"/>
                <a:ea typeface="ＭＳ Ｐゴシック" pitchFamily="50" charset="-128"/>
              </a:rPr>
              <a:t>1</a:t>
            </a:r>
            <a:r>
              <a:rPr lang="ja-JP" altLang="en-US" sz="2400" dirty="0">
                <a:latin typeface="ＭＳ Ｐゴシック" pitchFamily="50" charset="-128"/>
                <a:ea typeface="ＭＳ Ｐゴシック" pitchFamily="50" charset="-128"/>
              </a:rPr>
              <a:t>年以内に受託研究・共同研究費を受理しています。</a:t>
            </a:r>
            <a:endParaRPr lang="en-US" altLang="ja-JP" sz="2400" dirty="0">
              <a:latin typeface="ＭＳ Ｐゴシック" pitchFamily="50" charset="-128"/>
              <a:ea typeface="ＭＳ Ｐゴシック" pitchFamily="50" charset="-128"/>
            </a:endParaRPr>
          </a:p>
          <a:p>
            <a:pPr algn="l" eaLnBrk="1" hangingPunct="1">
              <a:defRPr/>
            </a:pPr>
            <a:r>
              <a:rPr lang="ja-JP" altLang="en-US" sz="2400" dirty="0">
                <a:latin typeface="ＭＳ Ｐゴシック" pitchFamily="50" charset="-128"/>
                <a:ea typeface="ＭＳ Ｐゴシック" pitchFamily="50" charset="-128"/>
              </a:rPr>
              <a:t>⑦</a:t>
            </a:r>
            <a:r>
              <a:rPr lang="en-US" altLang="ja-JP" sz="2400" dirty="0">
                <a:latin typeface="ＭＳ Ｐゴシック" pitchFamily="50" charset="-128"/>
                <a:ea typeface="ＭＳ Ｐゴシック" pitchFamily="50" charset="-128"/>
              </a:rPr>
              <a:t>○○</a:t>
            </a:r>
            <a:r>
              <a:rPr lang="ja-JP" altLang="en-US" sz="2400" dirty="0">
                <a:latin typeface="ＭＳ Ｐゴシック" pitchFamily="50" charset="-128"/>
                <a:ea typeface="ＭＳ Ｐゴシック" pitchFamily="50" charset="-128"/>
              </a:rPr>
              <a:t>株式会社より本日より</a:t>
            </a:r>
            <a:r>
              <a:rPr lang="en-US" altLang="ja-JP" sz="2400" dirty="0">
                <a:latin typeface="ＭＳ Ｐゴシック" pitchFamily="50" charset="-128"/>
                <a:ea typeface="ＭＳ Ｐゴシック" pitchFamily="50" charset="-128"/>
              </a:rPr>
              <a:t>1</a:t>
            </a:r>
            <a:r>
              <a:rPr lang="ja-JP" altLang="en-US" sz="2400" dirty="0">
                <a:latin typeface="ＭＳ Ｐゴシック" pitchFamily="50" charset="-128"/>
                <a:ea typeface="ＭＳ Ｐゴシック" pitchFamily="50" charset="-128"/>
              </a:rPr>
              <a:t>年以内に奨学寄付金を受理しています。 </a:t>
            </a:r>
            <a:endParaRPr lang="en-US" altLang="ja-JP" sz="2400" dirty="0">
              <a:latin typeface="ＭＳ Ｐゴシック" pitchFamily="50" charset="-128"/>
              <a:ea typeface="ＭＳ Ｐゴシック" pitchFamily="50" charset="-128"/>
            </a:endParaRPr>
          </a:p>
          <a:p>
            <a:pPr algn="l" eaLnBrk="1" hangingPunct="1">
              <a:defRPr/>
            </a:pPr>
            <a:r>
              <a:rPr lang="en-US" altLang="ja-JP" sz="2400" dirty="0">
                <a:latin typeface="ＭＳ Ｐゴシック" pitchFamily="50" charset="-128"/>
                <a:ea typeface="ＭＳ Ｐゴシック" pitchFamily="50" charset="-128"/>
              </a:rPr>
              <a:t>⑧○○</a:t>
            </a:r>
            <a:r>
              <a:rPr lang="ja-JP" altLang="en-US" sz="2400" dirty="0">
                <a:latin typeface="ＭＳ Ｐゴシック" pitchFamily="50" charset="-128"/>
                <a:ea typeface="ＭＳ Ｐゴシック" pitchFamily="50" charset="-128"/>
              </a:rPr>
              <a:t>株式会社の寄付講座に所属しています。</a:t>
            </a:r>
            <a:endParaRPr lang="en-US" altLang="ja-JP" sz="2400" dirty="0">
              <a:latin typeface="ＭＳ Ｐゴシック" pitchFamily="50" charset="-128"/>
              <a:ea typeface="ＭＳ Ｐゴシック" pitchFamily="50" charset="-128"/>
            </a:endParaRPr>
          </a:p>
          <a:p>
            <a:pPr algn="l" eaLnBrk="1" hangingPunct="1">
              <a:defRPr/>
            </a:pPr>
            <a:r>
              <a:rPr lang="en-US" altLang="ja-JP" sz="2400" dirty="0">
                <a:latin typeface="ＭＳ Ｐゴシック" pitchFamily="50" charset="-128"/>
                <a:ea typeface="ＭＳ Ｐゴシック" pitchFamily="50" charset="-128"/>
              </a:rPr>
              <a:t>⑨○○</a:t>
            </a:r>
            <a:r>
              <a:rPr lang="ja-JP" altLang="en-US" sz="2400" dirty="0">
                <a:latin typeface="ＭＳ Ｐゴシック" pitchFamily="50" charset="-128"/>
                <a:ea typeface="ＭＳ Ｐゴシック" pitchFamily="50" charset="-128"/>
              </a:rPr>
              <a:t>株式会社より本日より</a:t>
            </a:r>
            <a:r>
              <a:rPr lang="en-US" altLang="ja-JP" sz="2400" dirty="0">
                <a:latin typeface="ＭＳ Ｐゴシック" pitchFamily="50" charset="-128"/>
                <a:ea typeface="ＭＳ Ｐゴシック" pitchFamily="50" charset="-128"/>
              </a:rPr>
              <a:t>1</a:t>
            </a:r>
            <a:r>
              <a:rPr lang="ja-JP" altLang="en-US" sz="2400" dirty="0">
                <a:latin typeface="ＭＳ Ｐゴシック" pitchFamily="50" charset="-128"/>
                <a:ea typeface="ＭＳ Ｐゴシック" pitchFamily="50" charset="-128"/>
              </a:rPr>
              <a:t>年以内に報酬を受理しています。　　　</a:t>
            </a:r>
            <a:r>
              <a:rPr lang="ja-JP" altLang="en-US" sz="2400" dirty="0">
                <a:latin typeface="ＭＳ Ｐ明朝" charset="-128"/>
                <a:ea typeface="ＭＳ Ｐ明朝" charset="-128"/>
              </a:rPr>
              <a:t>　　　　　　　　　　　　  　</a:t>
            </a:r>
            <a:endParaRPr lang="en-US" altLang="ja-JP" sz="2400" dirty="0">
              <a:latin typeface="ＭＳ Ｐ明朝" charset="-128"/>
              <a:ea typeface="ＭＳ Ｐ明朝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762C957-ECBC-2886-0695-A85800ABC765}"/>
              </a:ext>
            </a:extLst>
          </p:cNvPr>
          <p:cNvSpPr txBox="1"/>
          <p:nvPr/>
        </p:nvSpPr>
        <p:spPr>
          <a:xfrm>
            <a:off x="10546559" y="4081121"/>
            <a:ext cx="1456755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左記に該当する項目があればご回答ください。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41724197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250</Words>
  <Application>Microsoft Office PowerPoint</Application>
  <PresentationFormat>ワイド画面</PresentationFormat>
  <Paragraphs>15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BIZ UDPゴシック</vt:lpstr>
      <vt:lpstr>ＭＳ Ｐゴシック</vt:lpstr>
      <vt:lpstr>ＭＳ Ｐ明朝</vt:lpstr>
      <vt:lpstr>游ゴシック</vt:lpstr>
      <vt:lpstr>游ゴシック Light</vt:lpstr>
      <vt:lpstr>Arial</vt:lpstr>
      <vt:lpstr>Office テーマ</vt:lpstr>
      <vt:lpstr>第1回日本疾患幹細胞学会学術集会 COIの開示  筆頭演者名：お名前 （共同演者：お名前）</vt:lpstr>
      <vt:lpstr>第1回日本疾患幹細胞学会学術集会 COIの開示  筆頭演者名：お名前 （共同演者：お名前）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Yoshie Shigekuni</dc:creator>
  <cp:lastModifiedBy>Hiroshi Noguchi</cp:lastModifiedBy>
  <cp:revision>5</cp:revision>
  <dcterms:created xsi:type="dcterms:W3CDTF">2024-12-09T01:20:43Z</dcterms:created>
  <dcterms:modified xsi:type="dcterms:W3CDTF">2026-01-08T04:18:05Z</dcterms:modified>
</cp:coreProperties>
</file>